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rug-Administr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rug-Administr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rug-Administr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rug-Administr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rug-Administr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rug-Administr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rug-Administr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rug-Administr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rug-Administr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rug-Administr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rug-Administr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rug-Administr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rug-Administr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rug-Administr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rug-Administr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Drug-Administra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Drug-Administr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Drug-Administra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Drug-Administra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Drug-Administra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Drug-Administra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Drug-Administra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rug-Administr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Drug-Administra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Drug-Administra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Drug-Administrat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Drug-Administrati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Drug-Administratio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rug-Administr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rug-Administr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rug-Administr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rug-Administr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rug-Administr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rug-Administr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2025-02-23T10:14:02Z</dcterms:modified>
  <cp:category/>
</cp:coreProperties>
</file>